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3E604-BBD4-4B65-BBE1-B8CB3A37E3BA}" v="134" dt="2018-09-23T18:02:33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deep Singh" userId="517ec53e57280ecc" providerId="LiveId" clId="{7213E604-BBD4-4B65-BBE1-B8CB3A37E3BA}"/>
    <pc:docChg chg="modSld">
      <pc:chgData name="Arundeep Singh" userId="517ec53e57280ecc" providerId="LiveId" clId="{7213E604-BBD4-4B65-BBE1-B8CB3A37E3BA}" dt="2018-09-23T18:02:33.070" v="133" actId="14100"/>
      <pc:docMkLst>
        <pc:docMk/>
      </pc:docMkLst>
      <pc:sldChg chg="modSp">
        <pc:chgData name="Arundeep Singh" userId="517ec53e57280ecc" providerId="LiveId" clId="{7213E604-BBD4-4B65-BBE1-B8CB3A37E3BA}" dt="2018-09-23T18:02:33.070" v="133" actId="14100"/>
        <pc:sldMkLst>
          <pc:docMk/>
          <pc:sldMk cId="1876617112" sldId="261"/>
        </pc:sldMkLst>
        <pc:spChg chg="mod">
          <ac:chgData name="Arundeep Singh" userId="517ec53e57280ecc" providerId="LiveId" clId="{7213E604-BBD4-4B65-BBE1-B8CB3A37E3BA}" dt="2018-09-23T18:02:33.070" v="133" actId="14100"/>
          <ac:spMkLst>
            <pc:docMk/>
            <pc:sldMk cId="1876617112" sldId="261"/>
            <ac:spMk id="5" creationId="{09D0CEF7-C1C7-49A8-B2B8-49F894AEC4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002C-497B-427E-85FB-AF267BDB9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6740E-4DCA-4648-9372-1D7EC2F31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20121-79CC-4EAE-8CED-F7A10F5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5E5BC-00D2-4189-AC86-35805C01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CF59-29FB-4E86-B00F-14B5E235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949C-BC8A-41B5-A285-56F243CD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E699D-1F26-48F3-A7DE-DBB314232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4E4D-B077-42FF-A8D3-79465156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AEAC-1020-4FE2-A952-60E536B6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BDB05-D35D-4160-BCA9-37E26910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68821-4014-4414-AC19-739EF592E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8DED8-099D-4080-BF4D-0CB70C8C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8023D-C3F3-4BC8-B483-01CF899E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2EAA-D81D-4A8F-BAC5-5209CED5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8F09-5271-4451-8E2B-F3C9DE59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015C-95CD-4BDD-A258-E254897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A5EC-4C57-474F-ACE6-BDEA145C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8CE52-B991-45BE-A56A-43394A00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D5792-0458-4534-8698-05731C20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EF7C-65D8-4ABC-9CB7-9D7B188A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B8A1-D60C-414F-8539-3CBBCF13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773D4-7850-45A7-B36D-81B40C9F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F54D7-9D5B-41EC-B7D2-F4FB4070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E9A3-FCE2-4838-8AC4-E11351AD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B387-822F-470F-9963-1E15259C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C5FC-96A4-42CD-B938-BF071227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6D21-2F23-4FF8-97E8-7DFFB0920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0DD33-0B24-40B9-8114-2B1D4E4A8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03B6F-C274-449E-A8B3-D6A47936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B2A9E-C37C-46A7-ADB9-4C0E633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F40FB-096E-4630-828E-7EC03F4C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41D2-B572-40F0-A177-127DA5C8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AB727-1EFE-4180-958C-DD414B44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2C8BB-1D3E-417D-BF78-83CEB659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1E1DF-4348-4923-82E0-5E94D2F5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EC335-16BF-4E94-9D1E-7F0D2FD98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29353-2F00-4A87-A600-1AADD379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7715A-A073-497C-91A0-AAA1A7CF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5CEA5-3CB5-4656-9B8E-1EFF5AF3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20CE-1B9A-421D-866F-5885F224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4B0E9-414D-4C8B-9116-BBC11CC3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089F3-4449-4419-8ACB-B9495D46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748AA-C945-4D5C-A13D-5D7B00B9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45EE-2B5C-4559-94B0-A974DE8A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BBFF9-E6CB-49E3-A138-E6F40474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26DFE-C580-4B21-85AB-0C4C678D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51A9-4855-4A38-8FAC-8AB35927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59038-3142-4F3D-9969-C2BF87D1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25D06-4002-4E36-B2CE-4835D9CE8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99432-20C4-4BFD-81C2-B30A6897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51D2B-8914-4EB4-B68B-7B8A1D85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26872-4C1A-49E2-871A-FDEB96C3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6D10-4DA9-4D01-96B9-58A10716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85BB0-8387-425F-98AB-1A65643E3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41C4D-7C08-4A8E-BDD7-E57F9ACF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A0C9C-B5FB-4022-852A-236DB58D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9EA14-5BA5-4EAD-8B6C-C81431DD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4395F-BDDB-4CFC-B6CB-EFEC36E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DCCFE-9A52-41C0-9F00-149D00AD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FD6FA-D098-4039-8BBE-617CD43D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7F35-E847-4E17-A800-7FAAAA996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9647-0CD5-4264-B0AD-24774378EC0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D3EA-4CF8-4689-88B1-62D948C37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DFE70-E3F8-4CAC-9F56-F1326E67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6F11-D4C7-4000-977A-18BA43A0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6A3E-BB3F-4AFC-B568-E1DCB6DEB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Office 365 </a:t>
            </a:r>
          </a:p>
        </p:txBody>
      </p:sp>
    </p:spTree>
    <p:extLst>
      <p:ext uri="{BB962C8B-B14F-4D97-AF65-F5344CB8AC3E}">
        <p14:creationId xmlns:p14="http://schemas.microsoft.com/office/powerpoint/2010/main" val="161929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940EB-35B8-43FE-A2D1-26DBCA5F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3EEC26-C2EA-4B6D-9AAF-822CEC6BEBA0}"/>
              </a:ext>
            </a:extLst>
          </p:cNvPr>
          <p:cNvSpPr txBox="1"/>
          <p:nvPr/>
        </p:nvSpPr>
        <p:spPr>
          <a:xfrm>
            <a:off x="4529137" y="1619250"/>
            <a:ext cx="31337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that the document is open, you may edit it. Word Online will automatically save.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34826-AEEB-410E-8627-42615027A55A}"/>
              </a:ext>
            </a:extLst>
          </p:cNvPr>
          <p:cNvSpPr txBox="1"/>
          <p:nvPr/>
        </p:nvSpPr>
        <p:spPr>
          <a:xfrm>
            <a:off x="147637" y="2080915"/>
            <a:ext cx="31337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save this file to another location, such as a </a:t>
            </a:r>
            <a:r>
              <a:rPr lang="en-US" dirty="0" err="1"/>
              <a:t>flashdrive</a:t>
            </a:r>
            <a:r>
              <a:rPr lang="en-US" dirty="0"/>
              <a:t>, click File &gt; Save 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51937-615D-4E17-A4AA-2AB05DD85D48}"/>
              </a:ext>
            </a:extLst>
          </p:cNvPr>
          <p:cNvSpPr/>
          <p:nvPr/>
        </p:nvSpPr>
        <p:spPr>
          <a:xfrm>
            <a:off x="0" y="1000125"/>
            <a:ext cx="54292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596022-9415-4B0A-BB61-F09895876E60}"/>
              </a:ext>
            </a:extLst>
          </p:cNvPr>
          <p:cNvCxnSpPr>
            <a:cxnSpLocks/>
          </p:cNvCxnSpPr>
          <p:nvPr/>
        </p:nvCxnSpPr>
        <p:spPr>
          <a:xfrm flipV="1">
            <a:off x="314325" y="1306964"/>
            <a:ext cx="1" cy="773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8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F5227-2169-4419-9D87-C0E12B44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A9091-937A-4764-B3EA-08FEA8086849}"/>
              </a:ext>
            </a:extLst>
          </p:cNvPr>
          <p:cNvSpPr txBox="1"/>
          <p:nvPr/>
        </p:nvSpPr>
        <p:spPr>
          <a:xfrm>
            <a:off x="6653212" y="2604790"/>
            <a:ext cx="31337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“Download a Copy” and save the download to the flash drive.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C5014-06C9-42BB-9C8E-DC9D099BC436}"/>
              </a:ext>
            </a:extLst>
          </p:cNvPr>
          <p:cNvSpPr/>
          <p:nvPr/>
        </p:nvSpPr>
        <p:spPr>
          <a:xfrm>
            <a:off x="1104901" y="2676525"/>
            <a:ext cx="4572000" cy="619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239498-B696-4314-A4EF-AA17B13900C1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676901" y="2986087"/>
            <a:ext cx="97631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1FEDC-B663-41F7-A58B-6DFB6AFD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7F5A0-90EF-47DD-9EFE-567D680D3746}"/>
              </a:ext>
            </a:extLst>
          </p:cNvPr>
          <p:cNvSpPr txBox="1"/>
          <p:nvPr/>
        </p:nvSpPr>
        <p:spPr>
          <a:xfrm>
            <a:off x="3757612" y="4176415"/>
            <a:ext cx="18907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“Download”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07A4C4-29C6-4DF8-90A1-66EFF880AF2C}"/>
              </a:ext>
            </a:extLst>
          </p:cNvPr>
          <p:cNvCxnSpPr>
            <a:cxnSpLocks/>
          </p:cNvCxnSpPr>
          <p:nvPr/>
        </p:nvCxnSpPr>
        <p:spPr>
          <a:xfrm>
            <a:off x="5648325" y="4410075"/>
            <a:ext cx="5810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F74220-42D6-4598-870C-360AD0886BBA}"/>
              </a:ext>
            </a:extLst>
          </p:cNvPr>
          <p:cNvSpPr/>
          <p:nvPr/>
        </p:nvSpPr>
        <p:spPr>
          <a:xfrm>
            <a:off x="6229351" y="4213443"/>
            <a:ext cx="704849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4DB6C-815E-4DF8-BA21-652B2C3D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A5AA09-7A14-4B36-BABA-58484237F25A}"/>
              </a:ext>
            </a:extLst>
          </p:cNvPr>
          <p:cNvSpPr txBox="1"/>
          <p:nvPr/>
        </p:nvSpPr>
        <p:spPr>
          <a:xfrm>
            <a:off x="166687" y="4585990"/>
            <a:ext cx="31337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file will be downloaded to wherever you have downloads go, which is usually the downloads folder.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49B15B-B940-4BD6-83B0-805E874C916A}"/>
              </a:ext>
            </a:extLst>
          </p:cNvPr>
          <p:cNvCxnSpPr>
            <a:cxnSpLocks/>
          </p:cNvCxnSpPr>
          <p:nvPr/>
        </p:nvCxnSpPr>
        <p:spPr>
          <a:xfrm>
            <a:off x="1438275" y="5786319"/>
            <a:ext cx="0" cy="566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DBB4F9F-60B6-47BF-948E-1051E42457F2}"/>
              </a:ext>
            </a:extLst>
          </p:cNvPr>
          <p:cNvSpPr/>
          <p:nvPr/>
        </p:nvSpPr>
        <p:spPr>
          <a:xfrm flipV="1">
            <a:off x="1" y="6496050"/>
            <a:ext cx="1857374" cy="447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5A2FF-2459-4D23-A065-4F5C9D01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4A2E10-6D6E-4CA2-B12D-CCCF639F3639}"/>
              </a:ext>
            </a:extLst>
          </p:cNvPr>
          <p:cNvSpPr/>
          <p:nvPr/>
        </p:nvSpPr>
        <p:spPr>
          <a:xfrm flipV="1">
            <a:off x="1914526" y="695324"/>
            <a:ext cx="742949" cy="1114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16253-F0A7-45ED-92AA-579916AD9166}"/>
              </a:ext>
            </a:extLst>
          </p:cNvPr>
          <p:cNvSpPr txBox="1"/>
          <p:nvPr/>
        </p:nvSpPr>
        <p:spPr>
          <a:xfrm>
            <a:off x="3414712" y="652371"/>
            <a:ext cx="31337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access the file in the downloads folder and drag it into any other location, such as a flash drive, to save it there.</a:t>
            </a:r>
          </a:p>
        </p:txBody>
      </p:sp>
    </p:spTree>
    <p:extLst>
      <p:ext uri="{BB962C8B-B14F-4D97-AF65-F5344CB8AC3E}">
        <p14:creationId xmlns:p14="http://schemas.microsoft.com/office/powerpoint/2010/main" val="309124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70050-EF7B-411A-A33C-6FD3EEE2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CEB948-195D-4A38-9C3B-E02653A37945}"/>
              </a:ext>
            </a:extLst>
          </p:cNvPr>
          <p:cNvSpPr/>
          <p:nvPr/>
        </p:nvSpPr>
        <p:spPr>
          <a:xfrm>
            <a:off x="3981450" y="2857500"/>
            <a:ext cx="436245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2C765-2293-4A26-AD77-2BD6F05D5E3D}"/>
              </a:ext>
            </a:extLst>
          </p:cNvPr>
          <p:cNvSpPr txBox="1"/>
          <p:nvPr/>
        </p:nvSpPr>
        <p:spPr>
          <a:xfrm>
            <a:off x="781050" y="2820084"/>
            <a:ext cx="20764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Search “Office 365” here.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BD721C-74F4-40A5-818C-2EF2ED84BA3C}"/>
              </a:ext>
            </a:extLst>
          </p:cNvPr>
          <p:cNvCxnSpPr/>
          <p:nvPr/>
        </p:nvCxnSpPr>
        <p:spPr>
          <a:xfrm>
            <a:off x="2924175" y="3143249"/>
            <a:ext cx="8953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46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72544-8F6D-4E07-964E-5481E50AA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562A87-3C6D-47C6-AC75-A294314AF71B}"/>
              </a:ext>
            </a:extLst>
          </p:cNvPr>
          <p:cNvSpPr/>
          <p:nvPr/>
        </p:nvSpPr>
        <p:spPr>
          <a:xfrm>
            <a:off x="1038225" y="1847850"/>
            <a:ext cx="4286250" cy="828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ADF15D-2DF1-4E6C-AD73-63617B1199EB}"/>
              </a:ext>
            </a:extLst>
          </p:cNvPr>
          <p:cNvCxnSpPr>
            <a:cxnSpLocks/>
          </p:cNvCxnSpPr>
          <p:nvPr/>
        </p:nvCxnSpPr>
        <p:spPr>
          <a:xfrm flipH="1">
            <a:off x="5448301" y="1419225"/>
            <a:ext cx="647699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2079A7-9271-4E1B-A759-284BA31461D4}"/>
              </a:ext>
            </a:extLst>
          </p:cNvPr>
          <p:cNvSpPr txBox="1"/>
          <p:nvPr/>
        </p:nvSpPr>
        <p:spPr>
          <a:xfrm>
            <a:off x="6096000" y="1025306"/>
            <a:ext cx="20764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the first result.</a:t>
            </a:r>
          </a:p>
        </p:txBody>
      </p:sp>
    </p:spTree>
    <p:extLst>
      <p:ext uri="{BB962C8B-B14F-4D97-AF65-F5344CB8AC3E}">
        <p14:creationId xmlns:p14="http://schemas.microsoft.com/office/powerpoint/2010/main" val="138432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F683C-49FF-4B4F-A518-A65B52A4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B08484-AB7C-469C-8CC5-23ED605794AC}"/>
              </a:ext>
            </a:extLst>
          </p:cNvPr>
          <p:cNvSpPr/>
          <p:nvPr/>
        </p:nvSpPr>
        <p:spPr>
          <a:xfrm>
            <a:off x="4581525" y="3014662"/>
            <a:ext cx="3028950" cy="766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9FF98E-C50C-483F-9AB0-CF4990AADCAE}"/>
              </a:ext>
            </a:extLst>
          </p:cNvPr>
          <p:cNvCxnSpPr>
            <a:cxnSpLocks/>
          </p:cNvCxnSpPr>
          <p:nvPr/>
        </p:nvCxnSpPr>
        <p:spPr>
          <a:xfrm>
            <a:off x="3438525" y="3398043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E59CDD-F5F8-4298-842C-0891A6380704}"/>
              </a:ext>
            </a:extLst>
          </p:cNvPr>
          <p:cNvSpPr txBox="1"/>
          <p:nvPr/>
        </p:nvSpPr>
        <p:spPr>
          <a:xfrm>
            <a:off x="409575" y="3154918"/>
            <a:ext cx="30289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Enter your school email in the following format:</a:t>
            </a:r>
          </a:p>
          <a:p>
            <a:endParaRPr lang="en-US" dirty="0"/>
          </a:p>
          <a:p>
            <a:r>
              <a:rPr lang="en-US" dirty="0"/>
              <a:t>studentid@students.hartfordschools.org</a:t>
            </a:r>
          </a:p>
        </p:txBody>
      </p:sp>
    </p:spTree>
    <p:extLst>
      <p:ext uri="{BB962C8B-B14F-4D97-AF65-F5344CB8AC3E}">
        <p14:creationId xmlns:p14="http://schemas.microsoft.com/office/powerpoint/2010/main" val="255615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0995A-B74B-4CA6-8B7F-02DFF38B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13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771492-8C09-4C0A-A9BB-3F2E949A901D}"/>
              </a:ext>
            </a:extLst>
          </p:cNvPr>
          <p:cNvCxnSpPr>
            <a:cxnSpLocks/>
          </p:cNvCxnSpPr>
          <p:nvPr/>
        </p:nvCxnSpPr>
        <p:spPr>
          <a:xfrm>
            <a:off x="3438525" y="3721893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BDC854D-0D7F-40DB-8C69-9A5C695FF116}"/>
              </a:ext>
            </a:extLst>
          </p:cNvPr>
          <p:cNvSpPr/>
          <p:nvPr/>
        </p:nvSpPr>
        <p:spPr>
          <a:xfrm>
            <a:off x="4581525" y="3309937"/>
            <a:ext cx="3028950" cy="766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FEC6-BB4E-4856-A126-ED9D76D3F191}"/>
              </a:ext>
            </a:extLst>
          </p:cNvPr>
          <p:cNvSpPr txBox="1"/>
          <p:nvPr/>
        </p:nvSpPr>
        <p:spPr>
          <a:xfrm>
            <a:off x="409575" y="3154918"/>
            <a:ext cx="30289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Enter your date of birth in the following format:</a:t>
            </a:r>
          </a:p>
          <a:p>
            <a:endParaRPr lang="en-US" dirty="0"/>
          </a:p>
          <a:p>
            <a:r>
              <a:rPr lang="en-US" dirty="0"/>
              <a:t>YYYYMMDD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0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F62C4-AEED-4266-8911-A7879089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0CEF7-C1C7-49A8-B2B8-49F894AEC4FA}"/>
              </a:ext>
            </a:extLst>
          </p:cNvPr>
          <p:cNvSpPr txBox="1"/>
          <p:nvPr/>
        </p:nvSpPr>
        <p:spPr>
          <a:xfrm>
            <a:off x="123824" y="3021568"/>
            <a:ext cx="4667251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should now be logged in. </a:t>
            </a:r>
          </a:p>
          <a:p>
            <a:endParaRPr lang="en-US" dirty="0"/>
          </a:p>
          <a:p>
            <a:r>
              <a:rPr lang="en-US" b="1" dirty="0"/>
              <a:t>Note:</a:t>
            </a:r>
            <a:r>
              <a:rPr lang="en-US" dirty="0"/>
              <a:t> You may not have any documents listed below. Any documents you upload will be saved here and can always be accessed using your Office 365 login from any location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661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5B487-3D0E-41F2-865B-2AE5C0FA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5A730-C228-432A-8D0A-01FB53ED0476}"/>
              </a:ext>
            </a:extLst>
          </p:cNvPr>
          <p:cNvSpPr txBox="1"/>
          <p:nvPr/>
        </p:nvSpPr>
        <p:spPr>
          <a:xfrm>
            <a:off x="4257674" y="3554968"/>
            <a:ext cx="31337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upload a document to edit using Word or PowerPoint online, click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88C39-E0F0-4A2A-87E6-7672005130CA}"/>
              </a:ext>
            </a:extLst>
          </p:cNvPr>
          <p:cNvSpPr/>
          <p:nvPr/>
        </p:nvSpPr>
        <p:spPr>
          <a:xfrm>
            <a:off x="8201025" y="3895725"/>
            <a:ext cx="1466850" cy="30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80BDD1-D696-47F9-80B0-7C6D86976C1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391399" y="4036218"/>
            <a:ext cx="809626" cy="9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7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15A5F-97F3-4D94-9503-842C2325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D6778-B8C2-47A7-B1F1-BC52C7C26F2E}"/>
              </a:ext>
            </a:extLst>
          </p:cNvPr>
          <p:cNvSpPr txBox="1"/>
          <p:nvPr/>
        </p:nvSpPr>
        <p:spPr>
          <a:xfrm>
            <a:off x="8324849" y="3429000"/>
            <a:ext cx="31337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Locate the file you would like to open, and click open.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70869-7C29-4AFE-862D-08D536796150}"/>
              </a:ext>
            </a:extLst>
          </p:cNvPr>
          <p:cNvSpPr/>
          <p:nvPr/>
        </p:nvSpPr>
        <p:spPr>
          <a:xfrm>
            <a:off x="6096000" y="3743325"/>
            <a:ext cx="876300" cy="308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D10ADF-8539-4F36-AE64-3C0E5F5F3F5F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972300" y="3897764"/>
            <a:ext cx="13525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4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F1676-363E-403D-BD15-2D118E402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8D259-1FAE-4A68-9C4A-52189FB99DA8}"/>
              </a:ext>
            </a:extLst>
          </p:cNvPr>
          <p:cNvSpPr txBox="1"/>
          <p:nvPr/>
        </p:nvSpPr>
        <p:spPr>
          <a:xfrm>
            <a:off x="4529137" y="1619250"/>
            <a:ext cx="31337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file will be uploaded to OneDrive and automatically be opened.</a:t>
            </a:r>
          </a:p>
        </p:txBody>
      </p:sp>
    </p:spTree>
    <p:extLst>
      <p:ext uri="{BB962C8B-B14F-4D97-AF65-F5344CB8AC3E}">
        <p14:creationId xmlns:p14="http://schemas.microsoft.com/office/powerpoint/2010/main" val="96161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217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Using Office 365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Office 365</dc:title>
  <dc:creator>Arundeep Singh</dc:creator>
  <cp:lastModifiedBy>Nguyen, Anne</cp:lastModifiedBy>
  <cp:revision>3</cp:revision>
  <dcterms:created xsi:type="dcterms:W3CDTF">2018-09-23T17:34:48Z</dcterms:created>
  <dcterms:modified xsi:type="dcterms:W3CDTF">2018-09-25T12:58:16Z</dcterms:modified>
</cp:coreProperties>
</file>